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hyperlink" Target="http://restoranpro.ru/" TargetMode="External"/><Relationship Id="rId6" Type="http://schemas.openxmlformats.org/officeDocument/2006/relationships/hyperlink" Target="mailto:info@restpranpro.ru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71544" cy="428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285487"/>
            <a:ext cx="12192000" cy="2572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15814" y="320801"/>
            <a:ext cx="2218690" cy="173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4775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Услуги: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Консалтинговые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услуги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Инжиниринговые</a:t>
            </a:r>
            <a:r>
              <a:rPr dirty="0" sz="1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услуги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Сопровождения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проекта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Авторский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надзор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Технический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надзор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Маркетинг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реклама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Меню-борды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3178" y="354330"/>
            <a:ext cx="2454275" cy="173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292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Монтажные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работы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Монтаж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систем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безопасности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Монтаж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систем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очистки</a:t>
            </a:r>
            <a:endParaRPr sz="14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воздуха</a:t>
            </a:r>
            <a:endParaRPr sz="1400">
              <a:latin typeface="Times New Roman"/>
              <a:cs typeface="Times New Roman"/>
            </a:endParaRPr>
          </a:p>
          <a:p>
            <a:pPr marL="184785" marR="275590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Монтаж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систем</a:t>
            </a:r>
            <a:r>
              <a:rPr dirty="0" sz="1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пожарной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безопасности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Монтаж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спец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оборудования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Монтаж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слаботочных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систем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7753" y="2376043"/>
            <a:ext cx="5894070" cy="1520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2705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Производство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Строительно-монтажные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работы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Монтаж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пуско-наладочные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работы инженерных</a:t>
            </a:r>
            <a:r>
              <a:rPr dirty="0" sz="1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систем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Монтаж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пуско-наладочные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работы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технологическому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оборудованию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Изготовление корпусной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мебели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Изготовление мягкой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мебели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Сервисное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обслуживание инженерных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систем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76955"/>
            <a:ext cx="8324087" cy="3308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11668" y="3076955"/>
            <a:ext cx="4180331" cy="3308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45706" y="212191"/>
            <a:ext cx="5274310" cy="226631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940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Лицензирование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получение разрешительной</a:t>
            </a:r>
            <a:r>
              <a:rPr dirty="0" sz="1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документации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Согласование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получение заключения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АПУ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Получение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лицензий на 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«алкоголь»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«медицину»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Согласование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получение заключения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МЧС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Согласование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получение заключения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Роспотребнадзора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Согласование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размещения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наружной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рекламы в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Мосархитектуры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Согласование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перепланировок в нежилых</a:t>
            </a:r>
            <a:r>
              <a:rPr dirty="0" sz="1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помещениях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069" y="66649"/>
            <a:ext cx="4889500" cy="290703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2431415">
              <a:lnSpc>
                <a:spcPct val="100000"/>
              </a:lnSpc>
              <a:spcBef>
                <a:spcPts val="940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Проектирование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Дизайн 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проект,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Разработка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концепции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Архитектурный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раздел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Раздел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ОВиК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(Отопление, вентиляция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кондиционирование)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Раздел ЭОМ (Внутреннее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электрооборудование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освещение)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Раздел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ВиК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(Водоснабжение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канализация)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Раздел 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СКС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(Структурированная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кабельная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система)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Технологический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проект</a:t>
            </a:r>
            <a:endParaRPr sz="14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Конструктивные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решения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77156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86300" y="0"/>
            <a:ext cx="7505700" cy="2980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23282" y="4884546"/>
            <a:ext cx="7075170" cy="152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303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4960620" algn="l"/>
              </a:tabLst>
            </a:pP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Технико-экономическое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исследование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0">
                <a:solidFill>
                  <a:srgbClr val="FFFFFF"/>
                </a:solidFill>
                <a:latin typeface="Times New Roman"/>
                <a:cs typeface="Times New Roman"/>
              </a:rPr>
              <a:t>осуществимости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или	вероятности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проекта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Помощь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создании</a:t>
            </a:r>
            <a:r>
              <a:rPr dirty="0" sz="1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бренда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Помощь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специализированном поиске (повара, сомелье, менеджер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ресторана,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директор)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Обучение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dirty="0" sz="1400" spc="0">
                <a:solidFill>
                  <a:srgbClr val="FFFFFF"/>
                </a:solidFill>
                <a:latin typeface="Times New Roman"/>
                <a:cs typeface="Times New Roman"/>
              </a:rPr>
              <a:t>месте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со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специализированным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персоналом (российским или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иностранным)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Организация 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коротких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визитов </a:t>
            </a:r>
            <a:r>
              <a:rPr dirty="0" sz="1400" spc="0">
                <a:solidFill>
                  <a:srgbClr val="FFFFFF"/>
                </a:solidFill>
                <a:latin typeface="Times New Roman"/>
                <a:cs typeface="Times New Roman"/>
              </a:rPr>
              <a:t>иностранных</a:t>
            </a:r>
            <a:r>
              <a:rPr dirty="0" sz="1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шеф-поваров</a:t>
            </a:r>
            <a:endParaRPr sz="1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Организация курсов, обновляющих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новые</a:t>
            </a:r>
            <a:r>
              <a:rPr dirty="0" sz="1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тенденции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3282" y="3115818"/>
            <a:ext cx="6856730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59075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Риэлторские</a:t>
            </a:r>
            <a:r>
              <a:rPr dirty="0" sz="1400" spc="8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услуги</a:t>
            </a:r>
            <a:endParaRPr sz="14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solidFill>
                  <a:srgbClr val="FFFFFF"/>
                </a:solidFill>
                <a:latin typeface="Cambria"/>
                <a:cs typeface="Cambria"/>
              </a:rPr>
              <a:t>Подбор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нежилых помещений </a:t>
            </a:r>
            <a:r>
              <a:rPr dirty="0" sz="1400" spc="-15">
                <a:solidFill>
                  <a:srgbClr val="FFFFFF"/>
                </a:solidFill>
                <a:latin typeface="Cambria"/>
                <a:cs typeface="Cambria"/>
              </a:rPr>
              <a:t>под </a:t>
            </a: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заданные заказчиком</a:t>
            </a:r>
            <a:r>
              <a:rPr dirty="0" sz="1400" spc="28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параметры</a:t>
            </a:r>
            <a:endParaRPr sz="14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Проверка объектов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недвижимости на предмет </a:t>
            </a: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юридической</a:t>
            </a:r>
            <a:r>
              <a:rPr dirty="0" sz="1400" spc="21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чистоты</a:t>
            </a:r>
            <a:endParaRPr sz="1400">
              <a:latin typeface="Cambria"/>
              <a:cs typeface="Cambria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Юридическое </a:t>
            </a: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сопровождение заключения договора аренды или купли</a:t>
            </a:r>
            <a:r>
              <a:rPr dirty="0" sz="1400" spc="-5">
                <a:solidFill>
                  <a:srgbClr val="FFFFFF"/>
                </a:solidFill>
                <a:latin typeface="Calisto MT"/>
                <a:cs typeface="Calisto MT"/>
              </a:rPr>
              <a:t>-</a:t>
            </a: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продажи 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недвижимости</a:t>
            </a:r>
            <a:endParaRPr sz="1400">
              <a:latin typeface="Cambria"/>
              <a:cs typeface="Cambri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Поиск </a:t>
            </a: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субарендаторов при</a:t>
            </a:r>
            <a:r>
              <a:rPr dirty="0" sz="1400" spc="9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необходимости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627" y="5638800"/>
            <a:ext cx="934212" cy="1033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40942" y="5668467"/>
            <a:ext cx="16738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Контакты: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сайт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http://restoranpro.ru/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Email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E98052"/>
                </a:solidFill>
                <a:uFill>
                  <a:solidFill>
                    <a:srgbClr val="E98052"/>
                  </a:solidFill>
                </a:uFill>
                <a:latin typeface="Times New Roman"/>
                <a:cs typeface="Times New Roman"/>
                <a:hlinkClick r:id="rId6"/>
              </a:rPr>
              <a:t>info@restpranpro.ru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+7(495)721-01-53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Майя Карпенко</dc:creator>
  <dc:title>Презентация PowerPoint</dc:title>
  <dcterms:created xsi:type="dcterms:W3CDTF">2017-10-24T22:54:36Z</dcterms:created>
  <dcterms:modified xsi:type="dcterms:W3CDTF">2017-10-24T22:54:36Z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2017-10-24T00:00:00Z</vt:filetime>
  </property>
</Properties>
</file>